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5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2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94982" autoAdjust="0"/>
  </p:normalViewPr>
  <p:slideViewPr>
    <p:cSldViewPr>
      <p:cViewPr varScale="1">
        <p:scale>
          <a:sx n="67" d="100"/>
          <a:sy n="67" d="100"/>
        </p:scale>
        <p:origin x="73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19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311E3-4EA8-44C8-A26C-299FE8C4524E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4AFF4-E4D9-488C-98F8-2495598A59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3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4AFF4-E4D9-488C-98F8-2495598A592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05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4AFF4-E4D9-488C-98F8-2495598A592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8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12954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Welcome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762000" y="19050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4343400" y="22098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7772400" y="2133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ada ful 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" y="-171450"/>
            <a:ext cx="9753600" cy="73152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7800" y="2133600"/>
            <a:ext cx="6096000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Welcome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57200" y="-990600"/>
            <a:ext cx="9296400" cy="25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609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709" y="5811982"/>
            <a:ext cx="6830291" cy="769441"/>
          </a:xfrm>
          <a:prstGeom prst="rect">
            <a:avLst/>
          </a:prstGeom>
          <a:solidFill>
            <a:srgbClr val="FFC000"/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Mobile No – 01731607403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04800"/>
            <a:ext cx="5638800" cy="156966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Teacher Introduction</a:t>
            </a:r>
            <a:endParaRPr lang="en-US" sz="48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981200"/>
            <a:ext cx="6400800" cy="769441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Md.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Jaherul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Haque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124200"/>
            <a:ext cx="647700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Bandaikhara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High school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038600"/>
            <a:ext cx="6553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Atrai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Naogaon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4876800"/>
            <a:ext cx="6705600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ID No -17 .</a:t>
            </a:r>
          </a:p>
        </p:txBody>
      </p:sp>
      <p:pic>
        <p:nvPicPr>
          <p:cNvPr id="11" name="Picture 10" descr="Snapshot_20140219_2.jpg"/>
          <p:cNvPicPr>
            <a:picLocks noChangeAspect="1"/>
          </p:cNvPicPr>
          <p:nvPr/>
        </p:nvPicPr>
        <p:blipFill>
          <a:blip r:embed="rId2"/>
          <a:srcRect l="31250" t="11668" r="10000"/>
          <a:stretch>
            <a:fillRect/>
          </a:stretch>
        </p:blipFill>
        <p:spPr>
          <a:xfrm>
            <a:off x="5867400" y="228600"/>
            <a:ext cx="3276600" cy="3733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762000" y="609600"/>
            <a:ext cx="8001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Class:	       Nine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Subject:	      English 1</a:t>
            </a:r>
            <a:r>
              <a:rPr lang="en-US" sz="4000" baseline="300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st</a:t>
            </a:r>
            <a:r>
              <a:rPr lang="en-US" sz="40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paper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Unit:	      Eight,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Lesson:	      One.</a:t>
            </a:r>
            <a:endParaRPr lang="en-US" sz="4000" dirty="0">
              <a:solidFill>
                <a:srgbClr val="7030A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2057400"/>
            <a:ext cx="2819400" cy="144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/>
              <a:t>Time: 50 minute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t-Gambuj-mosque-Bager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905000"/>
            <a:ext cx="9143999" cy="4067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00"/>
            <a:ext cx="8458200" cy="13234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Today’s my Topic </a:t>
            </a:r>
            <a:r>
              <a:rPr lang="en-US" sz="4000" dirty="0" err="1" smtClean="0">
                <a:solidFill>
                  <a:schemeClr val="bg1"/>
                </a:solidFill>
              </a:rPr>
              <a:t>is‘’Shat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Gambuj</a:t>
            </a:r>
            <a:r>
              <a:rPr lang="en-US" sz="4000" dirty="0" smtClean="0">
                <a:solidFill>
                  <a:schemeClr val="bg1"/>
                </a:solidFill>
              </a:rPr>
              <a:t> Mosque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’’.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752600"/>
            <a:ext cx="7924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4"/>
                </a:solidFill>
              </a:rPr>
              <a:t>At the end of this lesson students will be able to-</a:t>
            </a:r>
          </a:p>
          <a:p>
            <a:r>
              <a:rPr lang="en-US" sz="4000" dirty="0" smtClean="0">
                <a:solidFill>
                  <a:schemeClr val="accent4"/>
                </a:solidFill>
              </a:rPr>
              <a:t>1. Listening, Reading and understanding  the New words of the  story .  </a:t>
            </a:r>
          </a:p>
          <a:p>
            <a:r>
              <a:rPr lang="en-US" sz="4000" dirty="0" smtClean="0">
                <a:solidFill>
                  <a:schemeClr val="accent4"/>
                </a:solidFill>
              </a:rPr>
              <a:t>2. Ask and answer questions.</a:t>
            </a:r>
          </a:p>
          <a:p>
            <a:r>
              <a:rPr lang="en-US" sz="4000" dirty="0" smtClean="0">
                <a:solidFill>
                  <a:schemeClr val="accent4"/>
                </a:solidFill>
              </a:rPr>
              <a:t>3. Describe a place .</a:t>
            </a: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371600" y="381000"/>
            <a:ext cx="6248400" cy="101566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Objectives: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457200" y="7620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28600"/>
            <a:ext cx="69342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</a:rPr>
              <a:t>Individual work .</a:t>
            </a:r>
          </a:p>
        </p:txBody>
      </p:sp>
      <p:sp>
        <p:nvSpPr>
          <p:cNvPr id="3" name="Flowchart: Connector 2"/>
          <p:cNvSpPr/>
          <p:nvPr/>
        </p:nvSpPr>
        <p:spPr>
          <a:xfrm>
            <a:off x="685800" y="3810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hat-Gambuj-mosque-Bagerh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599" y="1371600"/>
            <a:ext cx="6680127" cy="2971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5791200"/>
            <a:ext cx="67818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Shat </a:t>
            </a:r>
            <a:r>
              <a:rPr lang="en-US" sz="3600" dirty="0" err="1" smtClean="0"/>
              <a:t>Gambuj</a:t>
            </a:r>
            <a:r>
              <a:rPr lang="en-US" sz="3600" dirty="0" smtClean="0"/>
              <a:t> Mosque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676400" y="4724400"/>
            <a:ext cx="6781800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What is the name of this building ?</a:t>
            </a:r>
            <a:endParaRPr lang="en-US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00200"/>
            <a:ext cx="8077200" cy="175432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Answer: (</a:t>
            </a:r>
            <a:r>
              <a:rPr lang="en-US" sz="6000" dirty="0" err="1" smtClean="0">
                <a:solidFill>
                  <a:schemeClr val="bg1"/>
                </a:solidFill>
              </a:rPr>
              <a:t>i</a:t>
            </a:r>
            <a:r>
              <a:rPr lang="en-US" sz="6000" dirty="0" smtClean="0">
                <a:solidFill>
                  <a:schemeClr val="bg1"/>
                </a:solidFill>
              </a:rPr>
              <a:t>) It is a mosque</a:t>
            </a:r>
            <a:r>
              <a:rPr lang="en-US" sz="5400" dirty="0" smtClean="0">
                <a:solidFill>
                  <a:schemeClr val="bg1"/>
                </a:solidFill>
              </a:rPr>
              <a:t> </a:t>
            </a:r>
            <a:r>
              <a:rPr lang="en-US" sz="4800" dirty="0" smtClean="0">
                <a:solidFill>
                  <a:schemeClr val="bg1"/>
                </a:solidFill>
              </a:rPr>
              <a:t>.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0" y="22098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981200"/>
            <a:ext cx="6858000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(</a:t>
            </a:r>
            <a:r>
              <a:rPr lang="en-US" sz="4000" dirty="0" err="1" smtClean="0"/>
              <a:t>i</a:t>
            </a:r>
            <a:r>
              <a:rPr lang="en-US" sz="4000" dirty="0" smtClean="0"/>
              <a:t>) What do you </a:t>
            </a:r>
            <a:r>
              <a:rPr lang="en-US" sz="4000" dirty="0" smtClean="0"/>
              <a:t>know</a:t>
            </a:r>
            <a:r>
              <a:rPr lang="en-US" sz="4000" dirty="0" smtClean="0"/>
              <a:t> </a:t>
            </a:r>
            <a:r>
              <a:rPr lang="en-US" sz="4000" dirty="0" smtClean="0"/>
              <a:t>about it?</a:t>
            </a:r>
            <a:endParaRPr lang="en-US" sz="4000" dirty="0"/>
          </a:p>
        </p:txBody>
      </p:sp>
      <p:sp>
        <p:nvSpPr>
          <p:cNvPr id="3" name="Flowchart: Connector 2"/>
          <p:cNvSpPr/>
          <p:nvPr/>
        </p:nvSpPr>
        <p:spPr>
          <a:xfrm>
            <a:off x="533400" y="21336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400" y="381000"/>
            <a:ext cx="6781800" cy="1200329"/>
          </a:xfrm>
          <a:prstGeom prst="rect">
            <a:avLst/>
          </a:prstGeom>
          <a:solidFill>
            <a:srgbClr val="FFFF0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Pair work .</a:t>
            </a:r>
          </a:p>
          <a:p>
            <a:pPr algn="ctr"/>
            <a:endParaRPr lang="en-US" sz="3600" b="1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828800"/>
            <a:ext cx="8153400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 is a big mosque built by khan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Jahan</a:t>
            </a:r>
            <a:r>
              <a:rPr lang="en-US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Ali. 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304800"/>
            <a:ext cx="44958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Aharoni" pitchFamily="2" charset="-79"/>
                <a:cs typeface="Aharoni" pitchFamily="2" charset="-79"/>
              </a:rPr>
              <a:t>Solution</a:t>
            </a:r>
            <a:endParaRPr lang="en-US" sz="48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524000"/>
            <a:ext cx="7848600" cy="76944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Describe  a Historical place.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81000"/>
            <a:ext cx="784860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685800" y="1676400"/>
            <a:ext cx="8001000" cy="48320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It is a big mosque .It is situated by town of </a:t>
            </a:r>
            <a:r>
              <a:rPr lang="en-US" sz="4400" b="1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Bagerhat</a:t>
            </a:r>
            <a:r>
              <a:rPr lang="en-US" sz="4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The mosque is unique in the sense that it has 60 pillars that support the roof, with77 domes. The floor  of the mosque is made of brick .</a:t>
            </a:r>
            <a:endParaRPr lang="en-US" sz="4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304800"/>
            <a:ext cx="47244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Answer</a:t>
            </a:r>
            <a:endParaRPr lang="en-US" sz="40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667000"/>
            <a:ext cx="7391400" cy="255454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(a) Dhaka                      (b) </a:t>
            </a:r>
            <a:r>
              <a:rPr lang="en-US" sz="4000" dirty="0" err="1" smtClean="0">
                <a:solidFill>
                  <a:schemeClr val="bg1"/>
                </a:solidFill>
              </a:rPr>
              <a:t>Comilla</a:t>
            </a:r>
            <a:endParaRPr lang="en-US" sz="4000" dirty="0" smtClean="0">
              <a:solidFill>
                <a:schemeClr val="bg1"/>
              </a:solidFill>
            </a:endParaRPr>
          </a:p>
          <a:p>
            <a:pPr marL="400050" indent="-400050"/>
            <a:r>
              <a:rPr lang="en-US" sz="4000" dirty="0" smtClean="0">
                <a:solidFill>
                  <a:schemeClr val="bg1"/>
                </a:solidFill>
              </a:rPr>
              <a:t> </a:t>
            </a:r>
          </a:p>
          <a:p>
            <a:pPr marL="400050" indent="-400050"/>
            <a:r>
              <a:rPr lang="en-US" sz="4000" dirty="0" smtClean="0">
                <a:solidFill>
                  <a:schemeClr val="bg1"/>
                </a:solidFill>
              </a:rPr>
              <a:t>(c) </a:t>
            </a:r>
            <a:r>
              <a:rPr lang="en-US" sz="4000" dirty="0" err="1" smtClean="0">
                <a:solidFill>
                  <a:schemeClr val="bg1"/>
                </a:solidFill>
              </a:rPr>
              <a:t>Bagerhat</a:t>
            </a:r>
            <a:r>
              <a:rPr lang="en-US" sz="4000" dirty="0" smtClean="0">
                <a:solidFill>
                  <a:schemeClr val="bg1"/>
                </a:solidFill>
              </a:rPr>
              <a:t>                 (d) </a:t>
            </a:r>
            <a:r>
              <a:rPr lang="en-US" sz="4000" dirty="0" err="1" smtClean="0">
                <a:solidFill>
                  <a:schemeClr val="bg1"/>
                </a:solidFill>
              </a:rPr>
              <a:t>Rajshahi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</a:p>
          <a:p>
            <a:pPr marL="400050" indent="-400050"/>
            <a:endParaRPr lang="en-US" sz="4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533400"/>
            <a:ext cx="2921000" cy="83099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Evaluation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95400" y="1676400"/>
            <a:ext cx="7315200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00050" lvl="0" indent="-400050" algn="ctr"/>
            <a:r>
              <a:rPr lang="en-US" sz="4000" dirty="0" smtClean="0">
                <a:solidFill>
                  <a:srgbClr val="C0504D">
                    <a:lumMod val="75000"/>
                  </a:srgbClr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Where is shat </a:t>
            </a:r>
            <a:r>
              <a:rPr lang="en-US" sz="4000" dirty="0" err="1" smtClean="0">
                <a:solidFill>
                  <a:schemeClr val="bg1"/>
                </a:solidFill>
              </a:rPr>
              <a:t>Gambuj</a:t>
            </a:r>
            <a:r>
              <a:rPr lang="en-US" sz="4000" dirty="0" smtClean="0">
                <a:solidFill>
                  <a:schemeClr val="bg1"/>
                </a:solidFill>
              </a:rPr>
              <a:t> mosque 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91000" y="3733800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√</a:t>
            </a:r>
            <a:endParaRPr lang="en-US" sz="7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7924800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00050" indent="-400050" algn="ctr"/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many domes on the mosque ?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590800"/>
            <a:ext cx="7924800" cy="34163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914400" indent="-914400"/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(a) 70                      (b) 67    </a:t>
            </a:r>
          </a:p>
          <a:p>
            <a:pPr marL="914400" indent="-914400"/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914400" indent="-914400"/>
            <a:r>
              <a:rPr lang="en-US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(c) 87                     (d) 77 .</a:t>
            </a:r>
          </a:p>
          <a:p>
            <a:endParaRPr lang="en-US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800" y="4191000"/>
            <a:ext cx="68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√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438400"/>
            <a:ext cx="762000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Write a  paragraph about shat </a:t>
            </a:r>
            <a:r>
              <a:rPr lang="en-US" sz="3600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Gambuj</a:t>
            </a:r>
            <a:r>
              <a:rPr lang="en-US" sz="3600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mosque .</a:t>
            </a:r>
            <a:endParaRPr lang="en-US" sz="3600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7772400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28600"/>
            <a:ext cx="4724400" cy="1015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accent4">
                    <a:lumMod val="75000"/>
                  </a:schemeClr>
                </a:solidFill>
              </a:rPr>
              <a:t>THANk</a:t>
            </a:r>
            <a:r>
              <a:rPr lang="en-US" sz="6000" dirty="0" smtClean="0">
                <a:solidFill>
                  <a:schemeClr val="accent4">
                    <a:lumMod val="75000"/>
                  </a:schemeClr>
                </a:solidFill>
              </a:rPr>
              <a:t>    YOU </a:t>
            </a:r>
            <a:endParaRPr lang="en-US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304800" y="228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7924800" y="3048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5715000" cy="459105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249</Words>
  <Application>Microsoft Office PowerPoint</Application>
  <PresentationFormat>On-screen Show (4:3)</PresentationFormat>
  <Paragraphs>56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Aharoni</vt:lpstr>
      <vt:lpstr>Arial</vt:lpstr>
      <vt:lpstr>Calibri</vt:lpstr>
      <vt:lpstr>NikoshBAN</vt:lpstr>
      <vt:lpstr>Times New Roman</vt:lpstr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B.H.S</dc:creator>
  <cp:lastModifiedBy>TSS</cp:lastModifiedBy>
  <cp:revision>85</cp:revision>
  <dcterms:created xsi:type="dcterms:W3CDTF">2006-08-16T00:00:00Z</dcterms:created>
  <dcterms:modified xsi:type="dcterms:W3CDTF">2014-02-19T09:10:38Z</dcterms:modified>
</cp:coreProperties>
</file>